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73" r:id="rId3"/>
    <p:sldId id="272" r:id="rId4"/>
    <p:sldId id="269" r:id="rId5"/>
    <p:sldId id="271" r:id="rId6"/>
    <p:sldId id="259" r:id="rId7"/>
    <p:sldId id="270" r:id="rId8"/>
    <p:sldId id="258" r:id="rId9"/>
    <p:sldId id="260" r:id="rId10"/>
    <p:sldId id="265" r:id="rId11"/>
    <p:sldId id="261" r:id="rId12"/>
    <p:sldId id="262" r:id="rId13"/>
    <p:sldId id="274" r:id="rId14"/>
    <p:sldId id="264" r:id="rId15"/>
    <p:sldId id="268" r:id="rId16"/>
    <p:sldId id="266" r:id="rId17"/>
    <p:sldId id="267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b="0" kern="1200" cap="all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9148962" y="1389544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2237547" y="5073251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4310384" y="3725627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6752659" y="2837532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914399" y="359346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0">
        <p:cut/>
      </p:transition>
    </mc:Choice>
    <mc:Fallback>
      <p:transition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73743" y="777866"/>
            <a:ext cx="5244514" cy="1013800"/>
          </a:xfrm>
        </p:spPr>
        <p:txBody>
          <a:bodyPr anchor="ctr">
            <a:noAutofit/>
          </a:bodyPr>
          <a:lstStyle/>
          <a:p>
            <a:pPr algn="ctr"/>
            <a:r>
              <a:rPr kumimoji="1" lang="ja-JP" altLang="en-US" sz="8000" dirty="0"/>
              <a:t>　</a:t>
            </a:r>
            <a:r>
              <a:rPr kumimoji="1" lang="ja-JP" altLang="en-US" sz="8000" dirty="0" smtClean="0"/>
              <a:t>裏世界</a:t>
            </a:r>
            <a:endParaRPr kumimoji="1" lang="ja-JP" altLang="en-US" sz="8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96000" y="2124015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70358" y="3329796"/>
            <a:ext cx="5676425" cy="306687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3600" dirty="0">
                <a:solidFill>
                  <a:prstClr val="black"/>
                </a:solidFill>
              </a:rPr>
              <a:t>敵に追いかけられるところのため、緊迫感を出すため電話っぽい</a:t>
            </a:r>
            <a:r>
              <a:rPr lang="en-US" altLang="ja-JP" sz="3600" dirty="0">
                <a:solidFill>
                  <a:prstClr val="black"/>
                </a:solidFill>
              </a:rPr>
              <a:t>SE</a:t>
            </a:r>
            <a:r>
              <a:rPr lang="ja-JP" altLang="en-US" sz="3600" dirty="0">
                <a:solidFill>
                  <a:prstClr val="black"/>
                </a:solidFill>
              </a:rPr>
              <a:t>を使うことで焦らせてる。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9162AFC-9591-06BE-7F96-91DD86C59892}"/>
              </a:ext>
            </a:extLst>
          </p:cNvPr>
          <p:cNvSpPr txBox="1">
            <a:spLocks/>
          </p:cNvSpPr>
          <p:nvPr/>
        </p:nvSpPr>
        <p:spPr>
          <a:xfrm>
            <a:off x="1944525" y="1002684"/>
            <a:ext cx="1946348" cy="63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サウンド</a:t>
            </a:r>
            <a:r>
              <a:rPr lang="ja-JP" altLang="en-US" dirty="0"/>
              <a:t>　</a:t>
            </a:r>
            <a:endParaRPr lang="ja-JP" altLang="en-US" sz="4800" dirty="0"/>
          </a:p>
        </p:txBody>
      </p:sp>
      <p:pic>
        <p:nvPicPr>
          <p:cNvPr id="10" name="ur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4017" y="19994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62800" y="863343"/>
            <a:ext cx="4396250" cy="909828"/>
          </a:xfrm>
        </p:spPr>
        <p:txBody>
          <a:bodyPr>
            <a:noAutofit/>
          </a:bodyPr>
          <a:lstStyle/>
          <a:p>
            <a:pPr algn="ctr"/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kumimoji="1" lang="ja-JP" altLang="en-US" sz="2400" dirty="0"/>
              <a:t>　</a:t>
            </a:r>
            <a:r>
              <a:rPr kumimoji="1" lang="ja-JP" altLang="en-US" sz="4800" dirty="0"/>
              <a:t>キャラクター</a:t>
            </a:r>
            <a:r>
              <a:rPr kumimoji="1" lang="ja-JP" altLang="en-US" sz="2400" dirty="0"/>
              <a:t>　</a:t>
            </a: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902541"/>
            <a:ext cx="3530600" cy="2787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04" y="3958599"/>
            <a:ext cx="3469641" cy="27395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68"/>
          <a:stretch/>
        </p:blipFill>
        <p:spPr>
          <a:xfrm>
            <a:off x="8243246" y="3934533"/>
            <a:ext cx="3400749" cy="27876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キャラクターデータを１ドット細かく制作した。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4C634DF-AF39-EFB1-3E89-616BA6B4FFC0}"/>
              </a:ext>
            </a:extLst>
          </p:cNvPr>
          <p:cNvSpPr txBox="1">
            <a:spLocks/>
          </p:cNvSpPr>
          <p:nvPr/>
        </p:nvSpPr>
        <p:spPr>
          <a:xfrm>
            <a:off x="9647208" y="1230989"/>
            <a:ext cx="2074425" cy="619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800" dirty="0"/>
              <a:t>鎌野　大雅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C8C41B5-94DC-8896-6916-8743B114A0C5}"/>
              </a:ext>
            </a:extLst>
          </p:cNvPr>
          <p:cNvSpPr txBox="1">
            <a:spLocks/>
          </p:cNvSpPr>
          <p:nvPr/>
        </p:nvSpPr>
        <p:spPr>
          <a:xfrm>
            <a:off x="2190299" y="953524"/>
            <a:ext cx="1772501" cy="5947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イラスト</a:t>
            </a:r>
            <a:r>
              <a:rPr lang="ja-JP" altLang="en-US" sz="2400" dirty="0"/>
              <a:t>　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3126" y="913689"/>
            <a:ext cx="1753635" cy="712779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イラスト</a:t>
            </a:r>
            <a:endParaRPr kumimoji="1" lang="ja-JP" altLang="en-US" sz="28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7" y="417994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84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24" y="4437718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88" y="4437718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5" y="1792319"/>
            <a:ext cx="11341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マップチップ化する過程で、上下左右繋げても違和感がないように、机、椅子、観葉植物は、情報量を増やす要素なので、実際の植物や学校の机などの仕様を参考に描いた。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25EF89-884F-972D-20C1-4B0CAED8E44E}"/>
              </a:ext>
            </a:extLst>
          </p:cNvPr>
          <p:cNvSpPr txBox="1">
            <a:spLocks/>
          </p:cNvSpPr>
          <p:nvPr/>
        </p:nvSpPr>
        <p:spPr>
          <a:xfrm>
            <a:off x="3616761" y="778519"/>
            <a:ext cx="635552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800" dirty="0"/>
              <a:t>マップのオブジェクト　　　　　　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3126" y="913689"/>
            <a:ext cx="1753635" cy="712779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イラスト</a:t>
            </a:r>
            <a:endParaRPr kumimoji="1" lang="ja-JP" altLang="en-US" sz="28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25EF89-884F-972D-20C1-4B0CAED8E44E}"/>
              </a:ext>
            </a:extLst>
          </p:cNvPr>
          <p:cNvSpPr txBox="1">
            <a:spLocks/>
          </p:cNvSpPr>
          <p:nvPr/>
        </p:nvSpPr>
        <p:spPr>
          <a:xfrm>
            <a:off x="3616761" y="778519"/>
            <a:ext cx="635552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4800" dirty="0" smtClean="0"/>
              <a:t>アイテム</a:t>
            </a:r>
            <a:r>
              <a:rPr lang="ja-JP" altLang="en-US" sz="4800" dirty="0"/>
              <a:t>　　　　　　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10" y="4039257"/>
            <a:ext cx="2885068" cy="28850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63" y="3972932"/>
            <a:ext cx="3017718" cy="3017718"/>
          </a:xfrm>
          <a:prstGeom prst="rect">
            <a:avLst/>
          </a:prstGeom>
        </p:spPr>
      </p:pic>
      <p:sp>
        <p:nvSpPr>
          <p:cNvPr id="6" name="円形吹き出し 5"/>
          <p:cNvSpPr/>
          <p:nvPr/>
        </p:nvSpPr>
        <p:spPr>
          <a:xfrm>
            <a:off x="226141" y="2015613"/>
            <a:ext cx="5751871" cy="1730477"/>
          </a:xfrm>
          <a:prstGeom prst="wedgeEllipseCallout">
            <a:avLst>
              <a:gd name="adj1" fmla="val 6049"/>
              <a:gd name="adj2" fmla="val 727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お札です。</a:t>
            </a:r>
            <a:endParaRPr kumimoji="1" lang="en-US" altLang="ja-JP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枚集める</a:t>
            </a:r>
            <a:r>
              <a:rPr lang="ja-JP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とゲームクリアになります。</a:t>
            </a:r>
            <a:endParaRPr kumimoji="1" lang="ja-JP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円形吹き出し 6"/>
          <p:cNvSpPr/>
          <p:nvPr/>
        </p:nvSpPr>
        <p:spPr>
          <a:xfrm>
            <a:off x="6292644" y="2123768"/>
            <a:ext cx="5830529" cy="162232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栄養ドリンク！</a:t>
            </a:r>
            <a:endParaRPr kumimoji="1" lang="en-US" altLang="ja-JP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取ると回復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するよ～</a:t>
            </a:r>
            <a:endParaRPr lang="en-US" altLang="ja-JP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25" y="5884607"/>
            <a:ext cx="882402" cy="88240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44" y="5060254"/>
            <a:ext cx="843073" cy="843073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92" y="3969384"/>
            <a:ext cx="1000390" cy="100039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48" y="6002594"/>
            <a:ext cx="764415" cy="76441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73" y="4921445"/>
            <a:ext cx="981882" cy="98188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62" y="3746090"/>
            <a:ext cx="856021" cy="8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4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826" y="950926"/>
            <a:ext cx="4838347" cy="784064"/>
          </a:xfrm>
          <a:solidFill>
            <a:schemeClr val="tx2">
              <a:alpha val="0"/>
            </a:schemeClr>
          </a:solidFill>
        </p:spPr>
        <p:txBody>
          <a:bodyPr anchor="ctr">
            <a:noAutofit/>
          </a:bodyPr>
          <a:lstStyle/>
          <a:p>
            <a:pPr algn="ctr"/>
            <a:r>
              <a:rPr lang="ja-JP" altLang="en-US" sz="4800" dirty="0"/>
              <a:t>マップの配置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2192739"/>
            <a:ext cx="11818372" cy="1052330"/>
          </a:xfrm>
        </p:spPr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学校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をイメージして配置し、小部屋一つ一つ変化を持たせるように工夫しました。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4" y="2838696"/>
            <a:ext cx="4737139" cy="40184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11" y="2838696"/>
            <a:ext cx="4437523" cy="4019304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0FA5A516-874C-502D-F9AE-4EC1412999E0}"/>
              </a:ext>
            </a:extLst>
          </p:cNvPr>
          <p:cNvSpPr txBox="1">
            <a:spLocks/>
          </p:cNvSpPr>
          <p:nvPr/>
        </p:nvSpPr>
        <p:spPr>
          <a:xfrm>
            <a:off x="9341359" y="1228090"/>
            <a:ext cx="2373313" cy="626692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林　建一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4DEC9D6-1029-88F7-54D4-D7646DB75FFE}"/>
              </a:ext>
            </a:extLst>
          </p:cNvPr>
          <p:cNvSpPr txBox="1">
            <a:spLocks/>
          </p:cNvSpPr>
          <p:nvPr/>
        </p:nvSpPr>
        <p:spPr>
          <a:xfrm>
            <a:off x="1609972" y="1044413"/>
            <a:ext cx="2627571" cy="784064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プログラム　　</a:t>
            </a:r>
          </a:p>
        </p:txBody>
      </p:sp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019" y="819509"/>
            <a:ext cx="2697962" cy="877080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敵</a:t>
            </a:r>
            <a:r>
              <a:rPr kumimoji="1" lang="ja-JP" altLang="en-US" sz="4800" dirty="0" smtClean="0"/>
              <a:t>の</a:t>
            </a:r>
            <a:r>
              <a:rPr lang="ja-JP" altLang="en-US" sz="4800" dirty="0"/>
              <a:t>動き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378" y="1519656"/>
            <a:ext cx="9762996" cy="140029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プレイヤーを最短距離で</a:t>
            </a:r>
            <a:r>
              <a:rPr lang="ja-JP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追い詰める</a:t>
            </a:r>
            <a:endParaRPr lang="en-US" altLang="ja-JP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無題の動画 ‐ Clipchampで作成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109" y="2463553"/>
            <a:ext cx="7812349" cy="43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212047" y="2875002"/>
            <a:ext cx="37679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793814" y="3092436"/>
            <a:ext cx="5108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1970321" y="4390775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7666257" y="297520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0409260" y="1202655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3781757" y="3274124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5787278" y="1628429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2505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8836920" y="2431982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1714030" y="262544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644822" y="5243061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7211962" y="3361777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3300080" y="335062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2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4800" dirty="0"/>
              <a:t>コンセプト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14" y="2592028"/>
            <a:ext cx="11722371" cy="2411182"/>
          </a:xfrm>
        </p:spPr>
        <p:txBody>
          <a:bodyPr>
            <a:noAutofit/>
          </a:bodyPr>
          <a:lstStyle/>
          <a:p>
            <a:pPr algn="ctr"/>
            <a:r>
              <a:rPr lang="ja-JP" alt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学校を舞台</a:t>
            </a:r>
            <a:r>
              <a:rPr lang="ja-JP" alt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にし、自分達を操作キャラにした</a:t>
            </a:r>
            <a:endParaRPr lang="en-US" altLang="ja-JP" sz="8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r>
              <a:rPr lang="ja-JP" alt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</a:t>
            </a:r>
            <a:r>
              <a:rPr lang="en-US" altLang="ja-JP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  <a:endParaRPr lang="en-US" altLang="ja-JP" sz="8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23425" y="5359362"/>
            <a:ext cx="3879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です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5937" y="686567"/>
            <a:ext cx="8839610" cy="10138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なぜゲームジャンルをホラーにしたのか。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4" y="2838090"/>
            <a:ext cx="11140636" cy="2471665"/>
          </a:xfrm>
        </p:spPr>
        <p:txBody>
          <a:bodyPr>
            <a:norm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ホラーゲームなら短編ゲームとして</a:t>
            </a:r>
            <a:endParaRPr lang="en-US" altLang="ja-JP" sz="4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まとめ易いと思ったから。</a:t>
            </a:r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32392" y="788420"/>
            <a:ext cx="2727213" cy="1013800"/>
          </a:xfrm>
        </p:spPr>
        <p:txBody>
          <a:bodyPr anchor="ctr">
            <a:noAutofit/>
          </a:bodyPr>
          <a:lstStyle/>
          <a:p>
            <a:r>
              <a:rPr lang="ja-JP" altLang="en-US" sz="4800" dirty="0"/>
              <a:t>制作経緯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-2" y="259233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操作キャラを私たちにしたゲームを作ったら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作品に個性を</a:t>
            </a:r>
            <a:r>
              <a:rPr lang="ja-JP" altLang="en-US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持たせれると</a:t>
            </a:r>
            <a:r>
              <a:rPr kumimoji="1" lang="ja-JP" altLang="en-US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思った</a:t>
            </a: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から。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9314" y="765671"/>
            <a:ext cx="5573372" cy="988332"/>
          </a:xfrm>
        </p:spPr>
        <p:txBody>
          <a:bodyPr>
            <a:noAutofit/>
          </a:bodyPr>
          <a:lstStyle/>
          <a:p>
            <a:r>
              <a:rPr kumimoji="1" lang="ja-JP" altLang="en-US" sz="4800" dirty="0"/>
              <a:t>ゲームプレイ動画</a:t>
            </a:r>
          </a:p>
        </p:txBody>
      </p:sp>
      <p:pic>
        <p:nvPicPr>
          <p:cNvPr id="3" name="無題の動画 ‐ Clipchampで作成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71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26317" y="702156"/>
            <a:ext cx="5155374" cy="1013800"/>
          </a:xfrm>
        </p:spPr>
        <p:txBody>
          <a:bodyPr anchor="ctr"/>
          <a:lstStyle/>
          <a:p>
            <a:r>
              <a:rPr kumimoji="1" lang="ja-JP" altLang="en-US" dirty="0"/>
              <a:t>制作箇所の解説の流れ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731" y="2498244"/>
            <a:ext cx="4473888" cy="365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2592746" y="1079059"/>
            <a:ext cx="1909701" cy="525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dirty="0"/>
              <a:t>サウンド</a:t>
            </a:r>
            <a:r>
              <a:rPr lang="ja-JP" altLang="en-US" sz="3600" dirty="0"/>
              <a:t>　　　　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7820" y="1872015"/>
            <a:ext cx="487363" cy="487363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9454669" y="1760505"/>
            <a:ext cx="216926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AAA77E-719F-DCBC-7269-6188C80007B3}"/>
              </a:ext>
            </a:extLst>
          </p:cNvPr>
          <p:cNvSpPr txBox="1"/>
          <p:nvPr/>
        </p:nvSpPr>
        <p:spPr>
          <a:xfrm>
            <a:off x="9484270" y="1176681"/>
            <a:ext cx="2139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市原　寛大</a:t>
            </a:r>
            <a:endParaRPr kumimoji="1" lang="ja-JP" altLang="en-US" sz="28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68039B6-2DA5-F460-CD1B-7D8AB8129931}"/>
              </a:ext>
            </a:extLst>
          </p:cNvPr>
          <p:cNvSpPr txBox="1">
            <a:spLocks/>
          </p:cNvSpPr>
          <p:nvPr/>
        </p:nvSpPr>
        <p:spPr>
          <a:xfrm>
            <a:off x="5026166" y="834436"/>
            <a:ext cx="2139667" cy="1009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ＢＧＭ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4" y="2387495"/>
            <a:ext cx="7606414" cy="4471740"/>
          </a:xfrm>
          <a:prstGeom prst="rect">
            <a:avLst/>
          </a:prstGeom>
        </p:spPr>
      </p:pic>
      <p:sp>
        <p:nvSpPr>
          <p:cNvPr id="9" name="角丸四角形吹き出し 8"/>
          <p:cNvSpPr/>
          <p:nvPr/>
        </p:nvSpPr>
        <p:spPr>
          <a:xfrm>
            <a:off x="452761" y="2769833"/>
            <a:ext cx="2965142" cy="3231472"/>
          </a:xfrm>
          <a:prstGeom prst="wedgeRoundRectCallout">
            <a:avLst>
              <a:gd name="adj1" fmla="val 68745"/>
              <a:gd name="adj2" fmla="val 110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ja-JP" altLang="en-US" sz="3600" dirty="0" smtClean="0">
                <a:solidFill>
                  <a:prstClr val="black"/>
                </a:solidFill>
              </a:rPr>
              <a:t>・</a:t>
            </a:r>
            <a:r>
              <a:rPr lang="ja-JP" altLang="en-US" sz="3600" dirty="0" smtClean="0">
                <a:solidFill>
                  <a:prstClr val="black"/>
                </a:solidFill>
              </a:rPr>
              <a:t>タイトル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</a:t>
            </a:r>
            <a:r>
              <a:rPr lang="ja-JP" altLang="en-US" sz="2800" dirty="0" smtClean="0">
                <a:solidFill>
                  <a:prstClr val="black"/>
                </a:solidFill>
              </a:rPr>
              <a:t>より、聴こえる</a:t>
            </a:r>
            <a:r>
              <a:rPr lang="ja-JP" altLang="en-US" sz="2800" dirty="0">
                <a:solidFill>
                  <a:prstClr val="black"/>
                </a:solidFill>
              </a:rPr>
              <a:t>事</a:t>
            </a:r>
            <a:r>
              <a:rPr lang="ja-JP" altLang="en-US" sz="2800" dirty="0" smtClean="0">
                <a:solidFill>
                  <a:prstClr val="black"/>
                </a:solidFill>
              </a:rPr>
              <a:t>に　より</a:t>
            </a:r>
            <a:r>
              <a:rPr lang="ja-JP" altLang="en-US" sz="2800" dirty="0">
                <a:solidFill>
                  <a:prstClr val="black"/>
                </a:solidFill>
              </a:rPr>
              <a:t>不気味さを　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262</Words>
  <Application>Microsoft Office PowerPoint</Application>
  <PresentationFormat>ワイド画面</PresentationFormat>
  <Paragraphs>64</Paragraphs>
  <Slides>17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HGｺﾞｼｯｸE</vt:lpstr>
      <vt:lpstr>メイリオ</vt:lpstr>
      <vt:lpstr>Arial</vt:lpstr>
      <vt:lpstr>Gill Sans MT</vt:lpstr>
      <vt:lpstr>Wingdings 2</vt:lpstr>
      <vt:lpstr>配当</vt:lpstr>
      <vt:lpstr>居残授業</vt:lpstr>
      <vt:lpstr>居残授業</vt:lpstr>
      <vt:lpstr>居残授業</vt:lpstr>
      <vt:lpstr>コンセプト</vt:lpstr>
      <vt:lpstr>なぜゲームジャンルをホラーにしたのか。</vt:lpstr>
      <vt:lpstr>制作経緯</vt:lpstr>
      <vt:lpstr>ゲームプレイ動画</vt:lpstr>
      <vt:lpstr>制作箇所の解説の流れ</vt:lpstr>
      <vt:lpstr>PowerPoint プレゼンテーション</vt:lpstr>
      <vt:lpstr>　裏世界</vt:lpstr>
      <vt:lpstr> 　キャラクター　</vt:lpstr>
      <vt:lpstr>イラスト</vt:lpstr>
      <vt:lpstr>イラスト</vt:lpstr>
      <vt:lpstr>マップの配置</vt:lpstr>
      <vt:lpstr>敵の動き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84</cp:revision>
  <dcterms:created xsi:type="dcterms:W3CDTF">2022-11-14T02:36:03Z</dcterms:created>
  <dcterms:modified xsi:type="dcterms:W3CDTF">2023-01-16T01:49:22Z</dcterms:modified>
</cp:coreProperties>
</file>